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125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Criatividade versus Programação na Arte Gerada por IA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514516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152787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99686" y="5128498"/>
            <a:ext cx="214133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suelen guariz</a:t>
            </a:r>
            <a:endParaRPr lang="en-US" sz="2187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07719" y="533400"/>
            <a:ext cx="9214842" cy="1212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74"/>
              </a:lnSpc>
              <a:buNone/>
            </a:pPr>
            <a:r>
              <a:rPr lang="en-US" sz="381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Conclusão: O Futuro da Arte Gerada por IA</a:t>
            </a:r>
            <a:endParaRPr lang="en-US" sz="3819" dirty="0"/>
          </a:p>
        </p:txBody>
      </p:sp>
      <p:sp>
        <p:nvSpPr>
          <p:cNvPr id="5" name="Shape 2"/>
          <p:cNvSpPr/>
          <p:nvPr/>
        </p:nvSpPr>
        <p:spPr>
          <a:xfrm>
            <a:off x="2707719" y="2133600"/>
            <a:ext cx="4510445" cy="2684264"/>
          </a:xfrm>
          <a:prstGeom prst="roundRect">
            <a:avLst>
              <a:gd name="adj" fmla="val 32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09292" y="2335173"/>
            <a:ext cx="3434477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7"/>
              </a:lnSpc>
              <a:buNone/>
            </a:pPr>
            <a:r>
              <a:rPr lang="en-US" sz="190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Complementaridade Criativa</a:t>
            </a:r>
            <a:endParaRPr lang="en-US" sz="1909" dirty="0"/>
          </a:p>
        </p:txBody>
      </p:sp>
      <p:sp>
        <p:nvSpPr>
          <p:cNvPr id="7" name="Text 4"/>
          <p:cNvSpPr/>
          <p:nvPr/>
        </p:nvSpPr>
        <p:spPr>
          <a:xfrm>
            <a:off x="2909292" y="2754630"/>
            <a:ext cx="4107299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4"/>
              </a:lnSpc>
              <a:buNone/>
            </a:pPr>
            <a:r>
              <a:rPr lang="en-US" sz="152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interação entre a criatividade humana e a programação da IA na arte representa uma oportunidade de explorar novas formas de expressão artística, em que ambas as partes se complementam e se enriquecem mutuamente.</a:t>
            </a:r>
            <a:endParaRPr lang="en-US" sz="1528" dirty="0"/>
          </a:p>
        </p:txBody>
      </p:sp>
      <p:sp>
        <p:nvSpPr>
          <p:cNvPr id="8" name="Shape 5"/>
          <p:cNvSpPr/>
          <p:nvPr/>
        </p:nvSpPr>
        <p:spPr>
          <a:xfrm>
            <a:off x="7412117" y="2133600"/>
            <a:ext cx="4510445" cy="2684264"/>
          </a:xfrm>
          <a:prstGeom prst="roundRect">
            <a:avLst>
              <a:gd name="adj" fmla="val 32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3690" y="2335173"/>
            <a:ext cx="3555444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7"/>
              </a:lnSpc>
              <a:buNone/>
            </a:pPr>
            <a:r>
              <a:rPr lang="en-US" sz="190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Autenticidade e Originalidade</a:t>
            </a:r>
            <a:endParaRPr lang="en-US" sz="1909" dirty="0"/>
          </a:p>
        </p:txBody>
      </p:sp>
      <p:sp>
        <p:nvSpPr>
          <p:cNvPr id="10" name="Text 7"/>
          <p:cNvSpPr/>
          <p:nvPr/>
        </p:nvSpPr>
        <p:spPr>
          <a:xfrm>
            <a:off x="7613690" y="2754630"/>
            <a:ext cx="4107299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4"/>
              </a:lnSpc>
              <a:buNone/>
            </a:pPr>
            <a:r>
              <a:rPr lang="en-US" sz="152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Embora os algoritmos de IA possam gerar obras impressionantes, a verdadeira essência da criatividade, enraizada em elementos subjetivos e experiências humanas, continua a ser um desafio para a programação.</a:t>
            </a:r>
            <a:endParaRPr lang="en-US" sz="1528" dirty="0"/>
          </a:p>
        </p:txBody>
      </p:sp>
      <p:sp>
        <p:nvSpPr>
          <p:cNvPr id="11" name="Shape 8"/>
          <p:cNvSpPr/>
          <p:nvPr/>
        </p:nvSpPr>
        <p:spPr>
          <a:xfrm>
            <a:off x="2707719" y="5011817"/>
            <a:ext cx="4510445" cy="2684264"/>
          </a:xfrm>
          <a:prstGeom prst="roundRect">
            <a:avLst>
              <a:gd name="adj" fmla="val 32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09292" y="5213390"/>
            <a:ext cx="2487930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7"/>
              </a:lnSpc>
              <a:buNone/>
            </a:pPr>
            <a:r>
              <a:rPr lang="en-US" sz="190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Exploração Contínua</a:t>
            </a:r>
            <a:endParaRPr lang="en-US" sz="1909" dirty="0"/>
          </a:p>
        </p:txBody>
      </p:sp>
      <p:sp>
        <p:nvSpPr>
          <p:cNvPr id="13" name="Text 10"/>
          <p:cNvSpPr/>
          <p:nvPr/>
        </p:nvSpPr>
        <p:spPr>
          <a:xfrm>
            <a:off x="2909292" y="5632847"/>
            <a:ext cx="4107299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4"/>
              </a:lnSpc>
              <a:buNone/>
            </a:pPr>
            <a:r>
              <a:rPr lang="en-US" sz="152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À medida que a IA continua a evoluir, a interação entre criatividade e programação na arte gerada por IA permanece um campo fascinante de exploração, onde se busca entender os limites e as possibilidades dessa colaboração.</a:t>
            </a:r>
            <a:endParaRPr lang="en-US" sz="1528" dirty="0"/>
          </a:p>
        </p:txBody>
      </p:sp>
      <p:sp>
        <p:nvSpPr>
          <p:cNvPr id="14" name="Shape 11"/>
          <p:cNvSpPr/>
          <p:nvPr/>
        </p:nvSpPr>
        <p:spPr>
          <a:xfrm>
            <a:off x="7412117" y="5011817"/>
            <a:ext cx="4510445" cy="2684264"/>
          </a:xfrm>
          <a:prstGeom prst="roundRect">
            <a:avLst>
              <a:gd name="adj" fmla="val 32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13690" y="5213390"/>
            <a:ext cx="3559850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7"/>
              </a:lnSpc>
              <a:buNone/>
            </a:pPr>
            <a:r>
              <a:rPr lang="en-US" sz="190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Valor da Criatividade Humana</a:t>
            </a:r>
            <a:endParaRPr lang="en-US" sz="1909" dirty="0"/>
          </a:p>
        </p:txBody>
      </p:sp>
      <p:sp>
        <p:nvSpPr>
          <p:cNvPr id="16" name="Text 13"/>
          <p:cNvSpPr/>
          <p:nvPr/>
        </p:nvSpPr>
        <p:spPr>
          <a:xfrm>
            <a:off x="7613690" y="5632847"/>
            <a:ext cx="4107299" cy="1861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4"/>
              </a:lnSpc>
              <a:buNone/>
            </a:pPr>
            <a:r>
              <a:rPr lang="en-US" sz="152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capacidade de expressar emoções, contar histórias significativas e conectar-se profundamente com o público continua sendo um dom distintamente humano, que os algoritmos podem complementar, mas não substituir completamente.</a:t>
            </a:r>
            <a:endParaRPr lang="en-US" sz="1528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35543" y="564952"/>
            <a:ext cx="9759196" cy="1283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56"/>
              </a:lnSpc>
              <a:buNone/>
            </a:pPr>
            <a:r>
              <a:rPr lang="en-US" sz="404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 Dicotomia entre Criatividade e Programação</a:t>
            </a:r>
            <a:endParaRPr lang="en-US" sz="4044" dirty="0"/>
          </a:p>
        </p:txBody>
      </p:sp>
      <p:sp>
        <p:nvSpPr>
          <p:cNvPr id="5" name="Text 2"/>
          <p:cNvSpPr/>
          <p:nvPr/>
        </p:nvSpPr>
        <p:spPr>
          <a:xfrm>
            <a:off x="2435543" y="2362438"/>
            <a:ext cx="2689741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8"/>
              </a:lnSpc>
              <a:buNone/>
            </a:pPr>
            <a:r>
              <a:rPr lang="en-US" sz="20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Criatividade Humana</a:t>
            </a:r>
            <a:endParaRPr lang="en-US" sz="2022" dirty="0"/>
          </a:p>
        </p:txBody>
      </p:sp>
      <p:sp>
        <p:nvSpPr>
          <p:cNvPr id="6" name="Text 3"/>
          <p:cNvSpPr/>
          <p:nvPr/>
        </p:nvSpPr>
        <p:spPr>
          <a:xfrm>
            <a:off x="2435543" y="2888813"/>
            <a:ext cx="2918460" cy="427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criatividade humana é frequentemente marcada por elementos subjetivos como emoção, intuição e experiência pessoal - características que são difíceis de serem quantificadas e replicadas por algoritmos. Nossa compreensão única do mundo e da vida é o que alimenta a nossa capacidade criativa.</a:t>
            </a:r>
            <a:endParaRPr lang="en-US" sz="1618" dirty="0"/>
          </a:p>
        </p:txBody>
      </p:sp>
      <p:sp>
        <p:nvSpPr>
          <p:cNvPr id="7" name="Text 4"/>
          <p:cNvSpPr/>
          <p:nvPr/>
        </p:nvSpPr>
        <p:spPr>
          <a:xfrm>
            <a:off x="5862876" y="2362438"/>
            <a:ext cx="2677954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8"/>
              </a:lnSpc>
              <a:buNone/>
            </a:pPr>
            <a:r>
              <a:rPr lang="en-US" sz="20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Inteligência Artificial</a:t>
            </a:r>
            <a:endParaRPr lang="en-US" sz="2022" dirty="0"/>
          </a:p>
        </p:txBody>
      </p:sp>
      <p:sp>
        <p:nvSpPr>
          <p:cNvPr id="8" name="Text 5"/>
          <p:cNvSpPr/>
          <p:nvPr/>
        </p:nvSpPr>
        <p:spPr>
          <a:xfrm>
            <a:off x="5862876" y="2888813"/>
            <a:ext cx="2918460" cy="427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Embora os algoritmos de IA possam gerar obras de arte impressionantes, questiona-se até que ponto essa criatividade é genuína ou apenas uma imitação baseada em padrões identificados nos dados de treinamento. A verdadeira essência da criatividade continua a desafiar a replicação completa pelas máquinas.</a:t>
            </a:r>
            <a:endParaRPr lang="en-US" sz="1618" dirty="0"/>
          </a:p>
        </p:txBody>
      </p:sp>
      <p:sp>
        <p:nvSpPr>
          <p:cNvPr id="9" name="Text 6"/>
          <p:cNvSpPr/>
          <p:nvPr/>
        </p:nvSpPr>
        <p:spPr>
          <a:xfrm>
            <a:off x="9290209" y="2362438"/>
            <a:ext cx="2918460" cy="6419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8"/>
              </a:lnSpc>
              <a:buNone/>
            </a:pPr>
            <a:r>
              <a:rPr lang="en-US" sz="20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Interação Homem-Máquina</a:t>
            </a:r>
            <a:endParaRPr lang="en-US" sz="2022" dirty="0"/>
          </a:p>
        </p:txBody>
      </p:sp>
      <p:sp>
        <p:nvSpPr>
          <p:cNvPr id="10" name="Text 7"/>
          <p:cNvSpPr/>
          <p:nvPr/>
        </p:nvSpPr>
        <p:spPr>
          <a:xfrm>
            <a:off x="9290209" y="3209806"/>
            <a:ext cx="2918460" cy="427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8"/>
              </a:lnSpc>
              <a:buNone/>
            </a:pPr>
            <a:r>
              <a:rPr lang="en-US" sz="1618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relação entre criatividade e programação na arte gerada por IA representa um campo fascinante de exploração, onde se busca entender os limites e as possibilidades da interação entre humanos e máquinas na expressão artística. Essa interação levanta questões éticas e filosóficas sobre o valor da autenticidade na criação artística.</a:t>
            </a:r>
            <a:endParaRPr lang="en-US" sz="1618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86332" y="606743"/>
            <a:ext cx="9868138" cy="687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7"/>
              </a:lnSpc>
              <a:buNone/>
            </a:pPr>
            <a:r>
              <a:rPr lang="en-US" sz="433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Além da Geração Automática de Arte</a:t>
            </a:r>
            <a:endParaRPr lang="en-US" sz="4334" dirty="0"/>
          </a:p>
        </p:txBody>
      </p:sp>
      <p:sp>
        <p:nvSpPr>
          <p:cNvPr id="7" name="Shape 3"/>
          <p:cNvSpPr/>
          <p:nvPr/>
        </p:nvSpPr>
        <p:spPr>
          <a:xfrm>
            <a:off x="2086332" y="1796891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6950" y="1838087"/>
            <a:ext cx="13406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2801779" y="1872496"/>
            <a:ext cx="2623661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Expressão Emocional</a:t>
            </a:r>
            <a:endParaRPr lang="en-US" sz="2167" dirty="0"/>
          </a:p>
        </p:txBody>
      </p:sp>
      <p:sp>
        <p:nvSpPr>
          <p:cNvPr id="10" name="Text 6"/>
          <p:cNvSpPr/>
          <p:nvPr/>
        </p:nvSpPr>
        <p:spPr>
          <a:xfrm>
            <a:off x="2801779" y="2692241"/>
            <a:ext cx="2623661" cy="4226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verdadeira criatividade vai além da simples geração automática de arte. A capacidade de expressar emoções, contar histórias significativas e conectar-se profundamente com o público continua sendo um dom distintamente humano.</a:t>
            </a:r>
            <a:endParaRPr lang="en-US" sz="1734" dirty="0"/>
          </a:p>
        </p:txBody>
      </p:sp>
      <p:sp>
        <p:nvSpPr>
          <p:cNvPr id="11" name="Shape 7"/>
          <p:cNvSpPr/>
          <p:nvPr/>
        </p:nvSpPr>
        <p:spPr>
          <a:xfrm>
            <a:off x="5645587" y="1796891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97153" y="1838087"/>
            <a:ext cx="192167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>
            <a:off x="6361033" y="1872496"/>
            <a:ext cx="2623661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Originalidade e Autenticidade</a:t>
            </a:r>
            <a:endParaRPr lang="en-US" sz="2167" dirty="0"/>
          </a:p>
        </p:txBody>
      </p:sp>
      <p:sp>
        <p:nvSpPr>
          <p:cNvPr id="14" name="Text 10"/>
          <p:cNvSpPr/>
          <p:nvPr/>
        </p:nvSpPr>
        <p:spPr>
          <a:xfrm>
            <a:off x="6361033" y="2692241"/>
            <a:ext cx="2623661" cy="493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utilização indiscriminada de algoritmos na criação artística pode levantar preocupações sobre a originalidade e a autenticidade das obras produzidas. A beleza da arte muitas vezes reside na sua capacidade de nos tocar emocionalmente e desafiar nossas percepções.</a:t>
            </a:r>
            <a:endParaRPr lang="en-US" sz="1734" dirty="0"/>
          </a:p>
        </p:txBody>
      </p:sp>
      <p:sp>
        <p:nvSpPr>
          <p:cNvPr id="15" name="Shape 11"/>
          <p:cNvSpPr/>
          <p:nvPr/>
        </p:nvSpPr>
        <p:spPr>
          <a:xfrm>
            <a:off x="9204841" y="1796891"/>
            <a:ext cx="495300" cy="49530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53550" y="1838087"/>
            <a:ext cx="197882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3"/>
          <p:cNvSpPr/>
          <p:nvPr/>
        </p:nvSpPr>
        <p:spPr>
          <a:xfrm>
            <a:off x="9920287" y="1872496"/>
            <a:ext cx="2623661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Complementaridade Homem-Máquina</a:t>
            </a:r>
            <a:endParaRPr lang="en-US" sz="2167" dirty="0"/>
          </a:p>
        </p:txBody>
      </p:sp>
      <p:sp>
        <p:nvSpPr>
          <p:cNvPr id="18" name="Text 14"/>
          <p:cNvSpPr/>
          <p:nvPr/>
        </p:nvSpPr>
        <p:spPr>
          <a:xfrm>
            <a:off x="9920287" y="2692241"/>
            <a:ext cx="2623661" cy="4226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Embora os algoritmos possam ser poderosas ferramentas para aprimorar a criatividade humana, oferecendo novas maneiras de explorar ideias e inspirações, eles não podem substituir completamente a criatividade distintamente humana.</a:t>
            </a:r>
            <a:endParaRPr lang="en-US" sz="173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15026" y="602099"/>
            <a:ext cx="8856464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8"/>
              </a:lnSpc>
              <a:buNone/>
            </a:pPr>
            <a:r>
              <a:rPr lang="en-US" sz="431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Avanços na Inteligência Artificial</a:t>
            </a:r>
            <a:endParaRPr lang="en-US" sz="431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6" y="1724025"/>
            <a:ext cx="3247787" cy="20072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15026" y="4004905"/>
            <a:ext cx="273689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4"/>
              </a:lnSpc>
              <a:buNone/>
            </a:pPr>
            <a:r>
              <a:rPr lang="en-US" sz="21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Geração de Arte</a:t>
            </a:r>
            <a:endParaRPr lang="en-US" sz="2155" dirty="0"/>
          </a:p>
        </p:txBody>
      </p:sp>
      <p:sp>
        <p:nvSpPr>
          <p:cNvPr id="7" name="Text 3"/>
          <p:cNvSpPr/>
          <p:nvPr/>
        </p:nvSpPr>
        <p:spPr>
          <a:xfrm>
            <a:off x="2115026" y="4478298"/>
            <a:ext cx="3247787" cy="31525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avanços na IA têm desafiado a dicotomia entre criatividade e programação, apresentando algoritmos capazes de gerar música, pinturas e até mesmo poesia que são indistinguíveis das criações humanas para muitas pessoas.</a:t>
            </a:r>
            <a:endParaRPr lang="en-US" sz="172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188" y="1724025"/>
            <a:ext cx="3247906" cy="20072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91188" y="4004905"/>
            <a:ext cx="273689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4"/>
              </a:lnSpc>
              <a:buNone/>
            </a:pPr>
            <a:r>
              <a:rPr lang="en-US" sz="21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Escrita Criativa</a:t>
            </a:r>
            <a:endParaRPr lang="en-US" sz="2155" dirty="0"/>
          </a:p>
        </p:txBody>
      </p:sp>
      <p:sp>
        <p:nvSpPr>
          <p:cNvPr id="10" name="Text 5"/>
          <p:cNvSpPr/>
          <p:nvPr/>
        </p:nvSpPr>
        <p:spPr>
          <a:xfrm>
            <a:off x="5691188" y="4478298"/>
            <a:ext cx="3247906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Esses algoritmos de IA capazes de gerar conteúdo artístico levantam questões sobre o que realmente define a criatividade e se ela é exclusivamente uma característica humana.</a:t>
            </a:r>
            <a:endParaRPr lang="en-US" sz="172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468" y="1724025"/>
            <a:ext cx="3247906" cy="20072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67468" y="4004905"/>
            <a:ext cx="2736890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94"/>
              </a:lnSpc>
              <a:buNone/>
            </a:pPr>
            <a:r>
              <a:rPr lang="en-US" sz="215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Composição Musical</a:t>
            </a:r>
            <a:endParaRPr lang="en-US" sz="2155" dirty="0"/>
          </a:p>
        </p:txBody>
      </p:sp>
      <p:sp>
        <p:nvSpPr>
          <p:cNvPr id="13" name="Text 7"/>
          <p:cNvSpPr/>
          <p:nvPr/>
        </p:nvSpPr>
        <p:spPr>
          <a:xfrm>
            <a:off x="9267468" y="4478298"/>
            <a:ext cx="3247906" cy="2101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À medida que a IA continua a evoluir e se aprimorar, a interação entre criatividade e programação na arte gerada por IA permanece um campo de fascinante exploração.</a:t>
            </a:r>
            <a:endParaRPr lang="en-US" sz="172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29195" y="601028"/>
            <a:ext cx="5458897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73"/>
              </a:lnSpc>
              <a:buNone/>
            </a:pPr>
            <a:r>
              <a:rPr lang="en-US" sz="429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Imitar versus Criar</a:t>
            </a:r>
            <a:endParaRPr lang="en-US" sz="4298" dirty="0"/>
          </a:p>
        </p:txBody>
      </p:sp>
      <p:sp>
        <p:nvSpPr>
          <p:cNvPr id="5" name="Shape 2"/>
          <p:cNvSpPr/>
          <p:nvPr/>
        </p:nvSpPr>
        <p:spPr>
          <a:xfrm>
            <a:off x="2129195" y="1719977"/>
            <a:ext cx="5076825" cy="2670453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355056" y="1945838"/>
            <a:ext cx="2729389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Imitação de Estilos</a:t>
            </a:r>
            <a:endParaRPr lang="en-US" sz="2149" dirty="0"/>
          </a:p>
        </p:txBody>
      </p:sp>
      <p:sp>
        <p:nvSpPr>
          <p:cNvPr id="7" name="Text 4"/>
          <p:cNvSpPr/>
          <p:nvPr/>
        </p:nvSpPr>
        <p:spPr>
          <a:xfrm>
            <a:off x="2355056" y="2417921"/>
            <a:ext cx="4625102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algoritmos de IA podem ser treinados para imitar estilos artísticos específicos, replicando características e padrões observados em obras de arte existentes.</a:t>
            </a:r>
            <a:endParaRPr lang="en-US" sz="1719" dirty="0"/>
          </a:p>
        </p:txBody>
      </p:sp>
      <p:sp>
        <p:nvSpPr>
          <p:cNvPr id="8" name="Shape 5"/>
          <p:cNvSpPr/>
          <p:nvPr/>
        </p:nvSpPr>
        <p:spPr>
          <a:xfrm>
            <a:off x="7424261" y="1719977"/>
            <a:ext cx="5076825" cy="2670453"/>
          </a:xfrm>
          <a:prstGeom prst="roundRect">
            <a:avLst>
              <a:gd name="adj" fmla="val 368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0123" y="1945838"/>
            <a:ext cx="2800350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Criatividade Original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7650123" y="2417921"/>
            <a:ext cx="4625102" cy="1746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 entanto, a verdadeira criatividade envolve a capacidade de gerar obras originais, que vão além da simples imitação e refletem uma compreensão única do mundo e da condição humana.</a:t>
            </a:r>
            <a:endParaRPr lang="en-US" sz="1719" dirty="0"/>
          </a:p>
        </p:txBody>
      </p:sp>
      <p:sp>
        <p:nvSpPr>
          <p:cNvPr id="11" name="Shape 8"/>
          <p:cNvSpPr/>
          <p:nvPr/>
        </p:nvSpPr>
        <p:spPr>
          <a:xfrm>
            <a:off x="2129195" y="4608671"/>
            <a:ext cx="5076825" cy="3019782"/>
          </a:xfrm>
          <a:prstGeom prst="roundRect">
            <a:avLst>
              <a:gd name="adj" fmla="val 32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355056" y="4834533"/>
            <a:ext cx="3063002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Limite da Programação</a:t>
            </a:r>
            <a:endParaRPr lang="en-US" sz="2149" dirty="0"/>
          </a:p>
        </p:txBody>
      </p:sp>
      <p:sp>
        <p:nvSpPr>
          <p:cNvPr id="13" name="Text 10"/>
          <p:cNvSpPr/>
          <p:nvPr/>
        </p:nvSpPr>
        <p:spPr>
          <a:xfrm>
            <a:off x="2355056" y="5306616"/>
            <a:ext cx="4625102" cy="2095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Embora os algoritmos possam produzir obras impressionantes, a verdadeira essência da criatividade, enraizada em elementos subjetivos e experiências humanas, continua a ser um desafio para a programação.</a:t>
            </a:r>
            <a:endParaRPr lang="en-US" sz="1719" dirty="0"/>
          </a:p>
        </p:txBody>
      </p:sp>
      <p:sp>
        <p:nvSpPr>
          <p:cNvPr id="14" name="Shape 11"/>
          <p:cNvSpPr/>
          <p:nvPr/>
        </p:nvSpPr>
        <p:spPr>
          <a:xfrm>
            <a:off x="7424261" y="4608671"/>
            <a:ext cx="5076825" cy="3019782"/>
          </a:xfrm>
          <a:prstGeom prst="roundRect">
            <a:avLst>
              <a:gd name="adj" fmla="val 32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0123" y="4834533"/>
            <a:ext cx="3864650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Complementaridade Criativa</a:t>
            </a:r>
            <a:endParaRPr lang="en-US" sz="2149" dirty="0"/>
          </a:p>
        </p:txBody>
      </p:sp>
      <p:sp>
        <p:nvSpPr>
          <p:cNvPr id="16" name="Text 13"/>
          <p:cNvSpPr/>
          <p:nvPr/>
        </p:nvSpPr>
        <p:spPr>
          <a:xfrm>
            <a:off x="7650123" y="5306616"/>
            <a:ext cx="4625102" cy="2095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1"/>
              </a:lnSpc>
              <a:buNone/>
            </a:pPr>
            <a:r>
              <a:rPr lang="en-US" sz="171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interação entre criatividade e programação na arte gerada por IA representa uma oportunidade de explorar novas formas de expressão artística, com os algoritmos complementando, mas não substituindo, a criatividade humana.</a:t>
            </a:r>
            <a:endParaRPr lang="en-US" sz="1719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Ética e Autenticidade na Arte Gerada por IA</a:t>
            </a:r>
            <a:endParaRPr lang="en-US" sz="4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Preocupações Éticas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utilização de algoritmos na criação artística levanta questões éticas sobre a autenticidade e a responsabilidade dos artistas.</a:t>
            </a:r>
            <a:endParaRPr lang="en-US" sz="17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3536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Originalidade vs. Imitação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Até que ponto a arte gerada por IA pode ser considerada original, ou é simplesmente uma imitação de estilos existentes?</a:t>
            </a:r>
            <a:endParaRPr lang="en-US" sz="17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308991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Valor da Autenticidade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autenticidade na arte é fundamental para muitos observadores, que valorizam a expressão única da condição humana.</a:t>
            </a:r>
            <a:endParaRPr lang="en-US" sz="174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25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Complementando a Criatividade Humana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1583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93596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Inspiração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algoritmos de IA podem oferecer novas fontes de inspiração, expondo os artistas a diferentes estilos e perspectivas.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158371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93596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Experimentação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utilização de IA na criação artística pode permitir que os artistas explorem e experimentem de maneiras inovadoras.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58371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3596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Colaboração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416385"/>
            <a:ext cx="238863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interação entre a criatividade humana e a programação da IA pode gerar novas formas de colaboração e sinergia artística.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158371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935968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Aprimoramento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416385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Os algoritmos de IA podem atuar como ferramentas poderosas para aprimorar e amplificar a criatividade humana.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6318" y="501015"/>
            <a:ext cx="8635365" cy="1704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73"/>
              </a:lnSpc>
              <a:buNone/>
            </a:pPr>
            <a:r>
              <a:rPr lang="en-US" sz="357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Além da Imitação: A Ascensão da Verdadeira Criatividade na Arte Gerada por IA</a:t>
            </a:r>
            <a:endParaRPr lang="en-US" sz="3579" dirty="0"/>
          </a:p>
        </p:txBody>
      </p:sp>
      <p:sp>
        <p:nvSpPr>
          <p:cNvPr id="6" name="Shape 2"/>
          <p:cNvSpPr/>
          <p:nvPr/>
        </p:nvSpPr>
        <p:spPr>
          <a:xfrm>
            <a:off x="5080873" y="2477810"/>
            <a:ext cx="36314" cy="5250775"/>
          </a:xfrm>
          <a:prstGeom prst="roundRect">
            <a:avLst>
              <a:gd name="adj" fmla="val 225284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5303460" y="2806005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894481" y="2619732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043547" y="2653784"/>
            <a:ext cx="110728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47" dirty="0"/>
          </a:p>
        </p:txBody>
      </p:sp>
      <p:sp>
        <p:nvSpPr>
          <p:cNvPr id="10" name="Text 6"/>
          <p:cNvSpPr/>
          <p:nvPr/>
        </p:nvSpPr>
        <p:spPr>
          <a:xfrm>
            <a:off x="6098857" y="2659499"/>
            <a:ext cx="2272427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Padrões e Imitação</a:t>
            </a:r>
            <a:endParaRPr lang="en-US" sz="1789" dirty="0"/>
          </a:p>
        </p:txBody>
      </p:sp>
      <p:sp>
        <p:nvSpPr>
          <p:cNvPr id="11" name="Text 7"/>
          <p:cNvSpPr/>
          <p:nvPr/>
        </p:nvSpPr>
        <p:spPr>
          <a:xfrm>
            <a:off x="6098857" y="3052643"/>
            <a:ext cx="7362825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Inicialmente, os algoritmos de IA foram utilizados para imitar estilos artísticos existentes, baseando-se em padrões identificados em conjuntos de dados de treinamento.</a:t>
            </a:r>
            <a:endParaRPr lang="en-US" sz="1431" dirty="0"/>
          </a:p>
        </p:txBody>
      </p:sp>
      <p:sp>
        <p:nvSpPr>
          <p:cNvPr id="12" name="Shape 8"/>
          <p:cNvSpPr/>
          <p:nvPr/>
        </p:nvSpPr>
        <p:spPr>
          <a:xfrm>
            <a:off x="5303460" y="4616827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4894481" y="4430554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019615" y="4464606"/>
            <a:ext cx="158710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47" dirty="0"/>
          </a:p>
        </p:txBody>
      </p:sp>
      <p:sp>
        <p:nvSpPr>
          <p:cNvPr id="15" name="Text 11"/>
          <p:cNvSpPr/>
          <p:nvPr/>
        </p:nvSpPr>
        <p:spPr>
          <a:xfrm>
            <a:off x="6098857" y="4470321"/>
            <a:ext cx="2634853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Criatividade Emergente</a:t>
            </a:r>
            <a:endParaRPr lang="en-US" sz="1789" dirty="0"/>
          </a:p>
        </p:txBody>
      </p:sp>
      <p:sp>
        <p:nvSpPr>
          <p:cNvPr id="16" name="Text 12"/>
          <p:cNvSpPr/>
          <p:nvPr/>
        </p:nvSpPr>
        <p:spPr>
          <a:xfrm>
            <a:off x="6098857" y="4863465"/>
            <a:ext cx="7362825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À medida que a IA evoluiu, algoritmos mais avançados começaram a demonstrar a capacidade de gerar obras originais, desafiando a dicotomia entre criatividade e programação.</a:t>
            </a:r>
            <a:endParaRPr lang="en-US" sz="1431" dirty="0"/>
          </a:p>
        </p:txBody>
      </p:sp>
      <p:sp>
        <p:nvSpPr>
          <p:cNvPr id="17" name="Shape 13"/>
          <p:cNvSpPr/>
          <p:nvPr/>
        </p:nvSpPr>
        <p:spPr>
          <a:xfrm>
            <a:off x="5303460" y="6427649"/>
            <a:ext cx="636270" cy="36314"/>
          </a:xfrm>
          <a:prstGeom prst="roundRect">
            <a:avLst>
              <a:gd name="adj" fmla="val 225284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4894481" y="6241375"/>
            <a:ext cx="408980" cy="408980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017234" y="6275427"/>
            <a:ext cx="163354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47" dirty="0"/>
          </a:p>
        </p:txBody>
      </p:sp>
      <p:sp>
        <p:nvSpPr>
          <p:cNvPr id="20" name="Text 16"/>
          <p:cNvSpPr/>
          <p:nvPr/>
        </p:nvSpPr>
        <p:spPr>
          <a:xfrm>
            <a:off x="6098857" y="6281142"/>
            <a:ext cx="2272427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7"/>
              </a:lnSpc>
              <a:buNone/>
            </a:pPr>
            <a:r>
              <a:rPr lang="en-US" sz="178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Sinergia Criativa</a:t>
            </a:r>
            <a:endParaRPr lang="en-US" sz="1789" dirty="0"/>
          </a:p>
        </p:txBody>
      </p:sp>
      <p:sp>
        <p:nvSpPr>
          <p:cNvPr id="21" name="Text 17"/>
          <p:cNvSpPr/>
          <p:nvPr/>
        </p:nvSpPr>
        <p:spPr>
          <a:xfrm>
            <a:off x="6098857" y="6674287"/>
            <a:ext cx="7362825" cy="87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43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Atualmente, a interação entre a criatividade humana e a programação da IA está gerando novas formas de expressão artística, em que ambas as partes se complementam e se enriquecem mutuamente.</a:t>
            </a:r>
            <a:endParaRPr lang="en-US" sz="1431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52813"/>
            <a:ext cx="96039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 Essência da Criatividade Humana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691527"/>
            <a:ext cx="10554414" cy="3985260"/>
          </a:xfrm>
          <a:prstGeom prst="roundRect">
            <a:avLst>
              <a:gd name="adj" fmla="val 250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2699147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855" y="283999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Características Humanas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2839998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Capacidades da IA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283999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Interação Criativa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45613" y="3336250"/>
            <a:ext cx="10538103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268855" y="3477101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Emoção, Intuição, Experiência Pessoal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785009" y="3477101"/>
            <a:ext cx="3060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Reconhecimento de Padrões, Geração Algorítmica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297353" y="3477101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Amplificação da Criatividade Humana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45613" y="4684157"/>
            <a:ext cx="10538103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268855" y="4825008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Compreensão Única do Mundo e da Vida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85009" y="4825008"/>
            <a:ext cx="30603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Imitação de Estilos Existentes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297353" y="4825008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Exploração de Novas Perspectivas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45613" y="5676662"/>
            <a:ext cx="10538103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68855" y="5817513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Conexão Profunda com o Público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785009" y="5817513"/>
            <a:ext cx="30603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Reprodução Técnica de Características Artísticas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297353" y="5817513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Sinergia entre Homem e Máquina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2024-05-15T19:14:58Z</dcterms:created>
  <dcterms:modified xsi:type="dcterms:W3CDTF">2024-05-15T19:14:58Z</dcterms:modified>
</cp:coreProperties>
</file>